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0" autoAdjust="0"/>
    <p:restoredTop sz="94660"/>
  </p:normalViewPr>
  <p:slideViewPr>
    <p:cSldViewPr>
      <p:cViewPr varScale="1">
        <p:scale>
          <a:sx n="69" d="100"/>
          <a:sy n="69" d="100"/>
        </p:scale>
        <p:origin x="-3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2000" contrast="64000"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ECA6-3A08-491D-AFDF-602B521BD256}" type="datetimeFigureOut">
              <a:rPr lang="da-DK" smtClean="0"/>
              <a:t>2010-12-15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9148-B980-469A-BF2F-40D9380EF71B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Julemandens eksistens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Fysikkens bidrag til dette eksistentielle problem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Den gode gamle julemand !</a:t>
            </a:r>
            <a:endParaRPr lang="da-DK" dirty="0"/>
          </a:p>
        </p:txBody>
      </p:sp>
      <p:pic>
        <p:nvPicPr>
          <p:cNvPr id="5" name="Pladsholder til billede 4" descr="Julemanden gammel fremstill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432" b="224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Julamand med gavesæ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4" r="964"/>
          <a:stretch>
            <a:fillRect/>
          </a:stretch>
        </p:blipFill>
        <p:spPr>
          <a:xfrm>
            <a:off x="539552" y="332656"/>
            <a:ext cx="5486400" cy="4114800"/>
          </a:xfrm>
        </p:spPr>
      </p:pic>
      <p:pic>
        <p:nvPicPr>
          <p:cNvPr id="6" name="Billede 5" descr="Travl jule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00393"/>
            <a:ext cx="5180434" cy="249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julemand ved skorst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334" b="14334"/>
          <a:stretch>
            <a:fillRect/>
          </a:stretch>
        </p:blipFill>
        <p:spPr>
          <a:xfrm>
            <a:off x="251520" y="332656"/>
            <a:ext cx="3754967" cy="2816225"/>
          </a:xfrm>
        </p:spPr>
      </p:pic>
      <p:pic>
        <p:nvPicPr>
          <p:cNvPr id="6" name="Billede 5" descr="Julemand i skors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2377440" cy="2880360"/>
          </a:xfrm>
          <a:prstGeom prst="rect">
            <a:avLst/>
          </a:prstGeom>
        </p:spPr>
      </p:pic>
      <p:pic>
        <p:nvPicPr>
          <p:cNvPr id="7" name="Billede 6" descr="Julemanden ved kaminens f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924944"/>
            <a:ext cx="5597512" cy="367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Julemandsslæde og rensdyr i luf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368305" cy="314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Julemanden ramt af jetfl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87" b="4087"/>
          <a:stretch>
            <a:fillRect/>
          </a:stretch>
        </p:blipFill>
        <p:spPr>
          <a:xfrm>
            <a:off x="251520" y="188640"/>
            <a:ext cx="4800533" cy="3600400"/>
          </a:xfrm>
        </p:spPr>
      </p:pic>
      <p:pic>
        <p:nvPicPr>
          <p:cNvPr id="6" name="Billede 5" descr="Julemanden sku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665" y="3933057"/>
            <a:ext cx="5074279" cy="243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Burning mete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458" b="22458"/>
          <a:stretch>
            <a:fillRect/>
          </a:stretch>
        </p:blipFill>
        <p:spPr>
          <a:xfrm>
            <a:off x="755576" y="188640"/>
            <a:ext cx="7287956" cy="5465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San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061" b="28061"/>
          <a:stretch>
            <a:fillRect/>
          </a:stretch>
        </p:blipFill>
        <p:spPr>
          <a:xfrm>
            <a:off x="179512" y="404664"/>
            <a:ext cx="3949321" cy="2960241"/>
          </a:xfrm>
        </p:spPr>
      </p:pic>
      <p:pic>
        <p:nvPicPr>
          <p:cNvPr id="6" name="Billede 5" descr="Tyk julemand med sæ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2809875" cy="3810000"/>
          </a:xfrm>
          <a:prstGeom prst="rect">
            <a:avLst/>
          </a:prstGeom>
        </p:spPr>
      </p:pic>
      <p:pic>
        <p:nvPicPr>
          <p:cNvPr id="7" name="Billede 6" descr="Tyk julemand, der læs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3901440" cy="2926080"/>
          </a:xfrm>
          <a:prstGeom prst="rect">
            <a:avLst/>
          </a:prstGeom>
        </p:spPr>
      </p:pic>
      <p:pic>
        <p:nvPicPr>
          <p:cNvPr id="9" name="Billede 8" descr="Tyk bar julem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7230" y="4221088"/>
            <a:ext cx="5166770" cy="2201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Santa-claus-tombsto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00" r="40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Skærmshow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Julemandens eksistens</vt:lpstr>
      <vt:lpstr>Den gode gamle julemand !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</vt:vector>
  </TitlesOfParts>
  <Company>Udforsk Universet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Julemandens eksistens</dc:title>
  <dc:creator>Holger Nielsen</dc:creator>
  <cp:lastModifiedBy>Holger Nielsen</cp:lastModifiedBy>
  <cp:revision>7</cp:revision>
  <dcterms:created xsi:type="dcterms:W3CDTF">2010-12-15T18:51:45Z</dcterms:created>
  <dcterms:modified xsi:type="dcterms:W3CDTF">2010-12-15T19:33:31Z</dcterms:modified>
</cp:coreProperties>
</file>